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98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81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69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872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57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78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30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24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73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80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013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59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29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75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02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484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351B57-B98B-4EF7-9CBD-6D1160799929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2F4C-7152-484F-A8DD-79D5E001C5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824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0361" y="106856"/>
            <a:ext cx="9144000" cy="2387600"/>
          </a:xfrm>
        </p:spPr>
        <p:txBody>
          <a:bodyPr/>
          <a:lstStyle/>
          <a:p>
            <a:pPr algn="ctr"/>
            <a:r>
              <a:rPr lang="pl-PL" dirty="0" smtClean="0"/>
              <a:t>Światowy Dzień Trzeźwości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8693" y="2560516"/>
            <a:ext cx="9144000" cy="1655762"/>
          </a:xfrm>
        </p:spPr>
        <p:txBody>
          <a:bodyPr/>
          <a:lstStyle/>
          <a:p>
            <a:pPr algn="ctr"/>
            <a:r>
              <a:rPr lang="pl-PL" dirty="0" smtClean="0"/>
              <a:t>15 kwietnia 2020 środa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071" y="1479557"/>
            <a:ext cx="2173980" cy="26087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736" y="3276757"/>
            <a:ext cx="3648343" cy="329240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81" y="1529026"/>
            <a:ext cx="1914525" cy="250983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5459" y="5136927"/>
            <a:ext cx="1581150" cy="15811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671" y="5127268"/>
            <a:ext cx="1487375" cy="15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376" y="1571223"/>
            <a:ext cx="8825657" cy="3721994"/>
          </a:xfrm>
        </p:spPr>
        <p:txBody>
          <a:bodyPr/>
          <a:lstStyle/>
          <a:p>
            <a:pPr algn="ctr"/>
            <a:r>
              <a:rPr lang="pl-PL" sz="2800" dirty="0"/>
              <a:t>Ryzyko szkód zdrowotnych spowodowanych alkoholem zależy w znacznej mierze od ilości wypijanego </a:t>
            </a:r>
            <a:r>
              <a:rPr lang="pl-PL" sz="2800" dirty="0" smtClean="0"/>
              <a:t>alkoholu. </a:t>
            </a:r>
            <a:br>
              <a:rPr lang="pl-PL" sz="2800" dirty="0" smtClean="0"/>
            </a:br>
            <a:r>
              <a:rPr lang="pl-PL" sz="2800" dirty="0" smtClean="0"/>
              <a:t>Jednak</a:t>
            </a:r>
            <a:r>
              <a:rPr lang="pl-PL" sz="2800" dirty="0"/>
              <a:t> </a:t>
            </a:r>
            <a:r>
              <a:rPr lang="pl-PL" sz="2800" dirty="0" smtClean="0"/>
              <a:t>naukowcy </a:t>
            </a:r>
            <a:r>
              <a:rPr lang="pl-PL" sz="2800" dirty="0"/>
              <a:t>nie określili dotąd dawki całkowicie bezpiecznej, czyli takiej, która gwarantowałaby zupełny brak negatywnych konsekwencji spożywania napojów alkoholowych dla zdrowia.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033" y="2485623"/>
            <a:ext cx="1951035" cy="23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2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28046" y="3389767"/>
            <a:ext cx="8825657" cy="1915647"/>
          </a:xfrm>
        </p:spPr>
        <p:txBody>
          <a:bodyPr/>
          <a:lstStyle/>
          <a:p>
            <a:pPr algn="ctr"/>
            <a:r>
              <a:rPr lang="pl-PL" dirty="0"/>
              <a:t>Ze wszystkich badanych środków psychoaktywnych alkohol okazał się najbardziej </a:t>
            </a:r>
            <a:r>
              <a:rPr lang="pl-PL" dirty="0" smtClean="0"/>
              <a:t>szkodliwy.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357773"/>
            <a:ext cx="3728404" cy="266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0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1469" y="914400"/>
            <a:ext cx="8825657" cy="3090248"/>
          </a:xfrm>
        </p:spPr>
        <p:txBody>
          <a:bodyPr/>
          <a:lstStyle/>
          <a:p>
            <a:r>
              <a:rPr lang="pl-PL" sz="2800" b="1" dirty="0"/>
              <a:t>Ryzykowne spożywanie </a:t>
            </a:r>
            <a:r>
              <a:rPr lang="pl-PL" sz="2800" dirty="0"/>
              <a:t>alkoholu to picie nadmiernych jego ilości (jednorazowo i w określonym przedziale czasu) niepociągające za sobą aktualnie negatywnych konsekwencji, przy czym można oczekiwać, że się one pojawią, o ile obecny model picia nie zostanie zmieniony.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387" y="3566766"/>
            <a:ext cx="2591600" cy="285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4343" y="3273191"/>
            <a:ext cx="9404723" cy="2586697"/>
          </a:xfrm>
        </p:spPr>
        <p:txBody>
          <a:bodyPr/>
          <a:lstStyle/>
          <a:p>
            <a:pPr algn="ctr"/>
            <a:r>
              <a:rPr lang="pl-PL" sz="2400" b="1" dirty="0"/>
              <a:t>Szkodliwe picie </a:t>
            </a:r>
            <a:r>
              <a:rPr lang="pl-PL" sz="2400" dirty="0"/>
              <a:t>alkoholu opisywane jest jako wzór picia, który już powoduje szkody zdrowotne, fizyczne bądź psychiczne, ale również psychologiczne i społeczne, przy czym nie występuje uzależnienie od alkoholu</a:t>
            </a:r>
            <a:r>
              <a:rPr lang="pl-PL" sz="2400" dirty="0" smtClean="0"/>
              <a:t>. Przy czym odciska swoje piętno na najbliższym otoczeniu.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269" y="380933"/>
            <a:ext cx="3734872" cy="248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6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8236" y="1315603"/>
            <a:ext cx="9404723" cy="3320792"/>
          </a:xfrm>
        </p:spPr>
        <p:txBody>
          <a:bodyPr/>
          <a:lstStyle/>
          <a:p>
            <a:r>
              <a:rPr lang="pl-PL" sz="3200" b="1" dirty="0"/>
              <a:t>Uzależnienie od alkoholu </a:t>
            </a:r>
            <a:r>
              <a:rPr lang="pl-PL" sz="3200" dirty="0"/>
              <a:t>jest następstwem długotrwałego, szkodliwego spożywania alkoholu, w którym picie uzyskuje zdecydowane pierwszeństwo przed </a:t>
            </a:r>
            <a:r>
              <a:rPr lang="pl-PL" sz="3200" dirty="0" err="1" smtClean="0"/>
              <a:t>zachowaniami</a:t>
            </a:r>
            <a:r>
              <a:rPr lang="pl-PL" sz="3200" dirty="0" smtClean="0"/>
              <a:t>, </a:t>
            </a:r>
            <a:r>
              <a:rPr lang="pl-PL" sz="3200" dirty="0"/>
              <a:t>które niegdyś były dla osoby pijącej ważniejsze.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597" y="3992451"/>
            <a:ext cx="3607240" cy="240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0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1869" y="1663331"/>
            <a:ext cx="9404723" cy="3192003"/>
          </a:xfrm>
        </p:spPr>
        <p:txBody>
          <a:bodyPr/>
          <a:lstStyle/>
          <a:p>
            <a:pPr algn="ctr"/>
            <a:r>
              <a:rPr lang="pl-PL" sz="3200" dirty="0" smtClean="0"/>
              <a:t>Wejdź na     </a:t>
            </a:r>
            <a:r>
              <a:rPr lang="pl-PL" sz="6000" u="sng" dirty="0" smtClean="0"/>
              <a:t>niebotak.pl</a:t>
            </a:r>
            <a:r>
              <a:rPr lang="pl-PL" sz="6000" dirty="0" smtClean="0"/>
              <a:t> </a:t>
            </a:r>
            <a:r>
              <a:rPr lang="pl-PL" sz="3200" dirty="0" smtClean="0"/>
              <a:t> i dowiedz się więcej </a:t>
            </a:r>
            <a:r>
              <a:rPr lang="pl-PL" sz="2800" dirty="0" smtClean="0"/>
              <a:t>(wymaga wtyczki Adobe Flash Player)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183" y="3721918"/>
            <a:ext cx="2266832" cy="22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1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7480" y="2732277"/>
            <a:ext cx="9404723" cy="2290483"/>
          </a:xfrm>
        </p:spPr>
        <p:txBody>
          <a:bodyPr/>
          <a:lstStyle/>
          <a:p>
            <a:pPr algn="ctr"/>
            <a:r>
              <a:rPr lang="pl-PL" dirty="0" smtClean="0"/>
              <a:t>Opracowano </a:t>
            </a:r>
            <a:r>
              <a:rPr lang="pl-PL" dirty="0"/>
              <a:t>na podstawie: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3200" dirty="0"/>
              <a:t>https://www.mp.pl/pacjent/psychiatria/uzaleznienia/69551,bezpieczne-picie-alkoholu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3" y="315778"/>
            <a:ext cx="3760631" cy="241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5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</TotalTime>
  <Words>162</Words>
  <Application>Microsoft Office PowerPoint</Application>
  <PresentationFormat>Panoramiczny</PresentationFormat>
  <Paragraphs>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Jon</vt:lpstr>
      <vt:lpstr>Światowy Dzień Trzeźwości</vt:lpstr>
      <vt:lpstr>Ryzyko szkód zdrowotnych spowodowanych alkoholem zależy w znacznej mierze od ilości wypijanego alkoholu.  Jednak naukowcy nie określili dotąd dawki całkowicie bezpiecznej, czyli takiej, która gwarantowałaby zupełny brak negatywnych konsekwencji spożywania napojów alkoholowych dla zdrowia. </vt:lpstr>
      <vt:lpstr>Ze wszystkich badanych środków psychoaktywnych alkohol okazał się najbardziej szkodliwy. </vt:lpstr>
      <vt:lpstr>Ryzykowne spożywanie alkoholu to picie nadmiernych jego ilości (jednorazowo i w określonym przedziale czasu) niepociągające za sobą aktualnie negatywnych konsekwencji, przy czym można oczekiwać, że się one pojawią, o ile obecny model picia nie zostanie zmieniony.</vt:lpstr>
      <vt:lpstr>Szkodliwe picie alkoholu opisywane jest jako wzór picia, który już powoduje szkody zdrowotne, fizyczne bądź psychiczne, ale również psychologiczne i społeczne, przy czym nie występuje uzależnienie od alkoholu. Przy czym odciska swoje piętno na najbliższym otoczeniu.</vt:lpstr>
      <vt:lpstr>Uzależnienie od alkoholu jest następstwem długotrwałego, szkodliwego spożywania alkoholu, w którym picie uzyskuje zdecydowane pierwszeństwo przed zachowaniami, które niegdyś były dla osoby pijącej ważniejsze.</vt:lpstr>
      <vt:lpstr>Wejdź na     niebotak.pl  i dowiedz się więcej (wymaga wtyczki Adobe Flash Player)    </vt:lpstr>
      <vt:lpstr>Opracowano na podstawie:   https://www.mp.pl/pacjent/psychiatria/uzaleznienia/69551,bezpieczne-picie-alkoholu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Światowy Dzień Trzeźwości</dc:title>
  <dc:creator>Asus</dc:creator>
  <cp:lastModifiedBy>Asus</cp:lastModifiedBy>
  <cp:revision>8</cp:revision>
  <dcterms:created xsi:type="dcterms:W3CDTF">2020-04-07T15:44:45Z</dcterms:created>
  <dcterms:modified xsi:type="dcterms:W3CDTF">2020-04-07T16:41:35Z</dcterms:modified>
</cp:coreProperties>
</file>